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45F6D2-BB02-450D-A0BF-41C0A44BC616}">
  <a:tblStyle styleId="{A045F6D2-BB02-450D-A0BF-41C0A44BC6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2892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a70876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a70876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77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a70876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fa70876b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25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fa70876b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fa70876b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99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fa70876b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fa70876b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34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a70876b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a70876b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74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a70876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a70876b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181"/>
            <a:ext cx="9143998" cy="488113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1705475"/>
            <a:ext cx="8520600" cy="10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36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可以吃的免洗湯匙</a:t>
            </a:r>
            <a:endParaRPr sz="36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633350" y="2664625"/>
            <a:ext cx="5877300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Narayan Peesapaty</a:t>
            </a:r>
            <a:endParaRPr sz="2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551" y="2679925"/>
            <a:ext cx="2167756" cy="16317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152550" y="1057875"/>
            <a:ext cx="66159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免洗餐具與寶特瓶的環境危害已經是陳年老調，但它們畢竟太方便了，落實出門自備餐具、水壺的人只是少數。那麼使用生物可分解材料來製作這些用品呢？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661" y="2679925"/>
            <a:ext cx="2134983" cy="16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6017" y="2679938"/>
            <a:ext cx="1658434" cy="163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033450" y="2488275"/>
            <a:ext cx="40035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來</a:t>
            </a:r>
            <a:r>
              <a:rPr lang="zh-TW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自玉米的PLA（聚乳酸）曾經被提出過，但卻有與人爭糧、回收方式不明等問題。現在，印度出現了可以吃的餐具，冰島也在開發可以</a:t>
            </a:r>
            <a:r>
              <a:rPr lang="zh-TW" sz="1600">
                <a:solidFill>
                  <a:srgbClr val="6666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分解的水瓶。</a:t>
            </a:r>
            <a:endParaRPr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150" y="505925"/>
            <a:ext cx="2989175" cy="154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150" y="2397550"/>
            <a:ext cx="2989174" cy="21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170700" y="1790550"/>
            <a:ext cx="3488100" cy="15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印度發明家Narayan Peesapaty</a:t>
            </a:r>
            <a:r>
              <a:rPr lang="zh-TW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為了減少塑膠餐具，在一次性使用後便遭丟棄而汙染環境，2010年在印度中部的海德拉巴創立Bakey’s</a:t>
            </a:r>
            <a:r>
              <a:rPr lang="zh-TW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400" y="1339250"/>
            <a:ext cx="2500150" cy="24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175" y="-524675"/>
            <a:ext cx="6755100" cy="351827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107175" y="3562525"/>
            <a:ext cx="67551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用小米、米飯和麵粉等天然食材做成各種湯匙、筷子，讓人用餐完後，可以把餐具一同吃下肚。</a:t>
            </a: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{A045F6D2-BB02-450D-A0BF-41C0A44BC616}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Bakey’s環保湯匙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塑膠湯匙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環保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取之於自然，回於自然，對環境可以說是無傷害，就算不吃，三到五天就會消化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使用完後的塑膠垃圾，會對土地環境造成汙染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材質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由</a:t>
                      </a:r>
                      <a:r>
                        <a:rPr lang="zh-TW" sz="1250">
                          <a:solidFill>
                            <a:srgbClr val="444444"/>
                          </a:solidFill>
                          <a:highlight>
                            <a:srgbClr val="FFFFFF"/>
                          </a:highlight>
                        </a:rPr>
                        <a:t>小米、米、全麥麵粉等組成，可直接食用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多為六號塑膠，僅耐熱60~70度，容易融於食物內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成本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一個成本1台幣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一個成本約0.4台幣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能量</a:t>
                      </a:r>
                      <a:endParaRPr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生產一個普通的塑料勺子所需的能量可以生產100個可食用勺子</a:t>
                      </a: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如螢幕大小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Simple Light</vt:lpstr>
      <vt:lpstr>可以吃的免洗湯匙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可以吃的免洗湯匙</dc:title>
  <dc:creator>tom kuo</dc:creator>
  <cp:lastModifiedBy>tom kuo</cp:lastModifiedBy>
  <cp:revision>1</cp:revision>
  <dcterms:modified xsi:type="dcterms:W3CDTF">2019-08-03T02:25:28Z</dcterms:modified>
</cp:coreProperties>
</file>